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0DD7D-8809-4B27-9386-93DA253BD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8447DC-4CD8-4BB2-9D82-C4781E679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9A1B93-655E-4695-94D8-9F8C4D97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647B6B-475C-4A86-80EC-C76D067FF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78CE2C-3043-4BC3-BF07-4700A5B0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91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57412-D5DE-4D40-8F12-9C6E781C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2924BF-08EA-4F1E-9150-B651B6D70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E52B5C-B6D5-49D3-BCC2-4E862978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407AD0-C74F-4E61-93C6-8E9673C4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02B05B-E19B-4A74-B173-36589ACE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1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DA426F-B738-4914-AFA1-47FF93C8F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2E9E7D-5C24-4DA0-AC28-DD14B3E6E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D89179-8C06-4A1B-93F8-FA90130E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1B8D71-41FD-468B-8641-67713F19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2F7987-52D7-417B-A5A9-C51631CB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02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ADF4FD-7AAA-4FBB-8D1F-2A9C2F74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128375-94C0-4BD7-A20D-8AB3F74A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CCAA2D-59C3-4A01-B05A-13090080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E787D-B419-4E2D-9B75-0B01D2C6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708F62-06D6-41AF-88DB-211AD4E7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26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27906-442C-4D3F-8BB9-B0A1F2E7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476963-7850-42B7-8074-E31419F22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04C36F-5789-4D84-A150-05DADA81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8DCE64-D47C-448F-998E-2F2258AF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5518D-EC05-4F75-A95F-D922A5AB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3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96D0A-804E-49B7-A832-E7FC20D6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EA2A5D-0676-48D1-ADA0-1C572452D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BA8F18-997D-45A6-9AFD-D8BB4A043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74095A-FCA2-43BB-91CF-8E46D04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6F3B14-8835-4FEF-B309-1534C108D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04A647-BA66-4027-B1BE-1AF853A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12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C9D95-599F-48D5-BB02-B3198985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180653-9CF8-4486-87E5-8CDE2CE2B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881F52-13ED-456B-82EA-5D1F543AF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64ABA2-019E-4585-8134-502BC453B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540549-D277-4A05-9665-423AA3F26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994B9E-2FA1-4F76-A32A-4882A5FC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377814-605E-4F99-949D-3EDD975E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9823B9-8875-4AD5-8B49-CAA57153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8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2827F-86DB-4CD3-AF23-689D4C8F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11E4E0-2B76-4778-BBC7-5025D587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F0140C-07D0-44E1-A8F2-AAFD53A4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C8723A-BEA3-40E3-AE99-C3A5429E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41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0DE6C0-30E4-4C1D-B092-E6841405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4DF1DB-2F9B-4901-849A-1740991D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708CA0-D071-405A-A0D9-C4F3DC71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03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98CEC-DBED-4554-AECC-E8BA3E96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3F88A-111F-4FE8-B99D-16183851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DFDFAC-8D70-48E8-A60D-7013ED150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E0886A-2795-44D6-9C56-EE68BA99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0F7A55-73AA-4106-8E54-CBA80645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BB9A6A-1A71-4167-84E0-70DC6300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49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E1212-1DBE-458D-817A-D06A90EF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5EEDEB-AD22-4CAB-8E15-F0E5E1DE7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820DDE-BFEF-4AC9-9C81-26C3899EA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A768A5-1826-4225-A28B-C8697D7D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2F4827-22CD-4461-9CA6-83F334AAC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376987-7AF4-4595-971C-7F0535A5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09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3BE9E-E79A-41C1-B848-3BE13198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68C018-2028-49E4-AED3-0E7BB4677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E6B2C1-1B9A-46BE-BFE6-90B84146E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B0ABF-527C-4248-AC39-373A4C7325E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3578E-3818-4243-98F4-73F17DD79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8D64D6-B0E3-41E3-8391-DE769C443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F7F43-FA33-469B-9775-8B8B684A3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25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CCDD3-11CB-4E79-ACA6-66A1541B2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Pirate Escape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BC17B7-8E79-450A-97AC-CC889CBA5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4675" y="4440238"/>
            <a:ext cx="4648200" cy="617537"/>
          </a:xfrm>
        </p:spPr>
        <p:txBody>
          <a:bodyPr/>
          <a:lstStyle/>
          <a:p>
            <a:r>
              <a:rPr lang="ru-RU" dirty="0"/>
              <a:t>Проект по </a:t>
            </a:r>
            <a:r>
              <a:rPr lang="en-US" dirty="0" err="1"/>
              <a:t>PyGame</a:t>
            </a:r>
            <a:r>
              <a:rPr lang="en-US" dirty="0"/>
              <a:t> </a:t>
            </a:r>
            <a:r>
              <a:rPr lang="ru-RU" dirty="0"/>
              <a:t>Сивец Данила</a:t>
            </a:r>
          </a:p>
        </p:txBody>
      </p:sp>
    </p:spTree>
    <p:extLst>
      <p:ext uri="{BB962C8B-B14F-4D97-AF65-F5344CB8AC3E}">
        <p14:creationId xmlns:p14="http://schemas.microsoft.com/office/powerpoint/2010/main" val="341416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42DF9-3FCD-4419-A77E-8B708062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0B3C4-4EAE-4C34-822D-E8AC93408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Во время изучения курса я познакомился с очень интересным алгоритмом во время решения одной из задач. Волновой алгоритм подал мне идею создания бота, который будет догонять свою цель. Первое что пришло на ум с такой механикой это </a:t>
            </a:r>
            <a:r>
              <a:rPr lang="ru-RU" dirty="0" err="1"/>
              <a:t>Пакман</a:t>
            </a:r>
            <a:r>
              <a:rPr lang="ru-RU" dirty="0"/>
              <a:t>, но я решил не копировать, а сделать свою, более оригинальную игру.</a:t>
            </a:r>
          </a:p>
        </p:txBody>
      </p:sp>
    </p:spTree>
    <p:extLst>
      <p:ext uri="{BB962C8B-B14F-4D97-AF65-F5344CB8AC3E}">
        <p14:creationId xmlns:p14="http://schemas.microsoft.com/office/powerpoint/2010/main" val="307432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E664B-133A-4202-93F6-3C6BFB1D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заключается игра?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6BE4A5-0A91-4587-BD7E-5AE7787E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При запуске игры открывается стартовое окно, после перед каждым уровнем появляется меню, в котором напоминаются правила и дается время передохнуть. При старте уровня открывается загруженный заранее уровень со стенками и полом, на нем генерируются случайным образом монеты, которые пользователю необходимо собрать для победы, а также враждебный бот. Пользователь управляет персонажем при помощи стрелок, ему необходимо не попасться пирату и собрать все монеты для прохождения уровня.</a:t>
            </a:r>
          </a:p>
        </p:txBody>
      </p:sp>
    </p:spTree>
    <p:extLst>
      <p:ext uri="{BB962C8B-B14F-4D97-AF65-F5344CB8AC3E}">
        <p14:creationId xmlns:p14="http://schemas.microsoft.com/office/powerpoint/2010/main" val="241455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5D730-85BF-4E54-9FCA-A51B4764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Стартовое окно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D9F6E6-70E3-4D87-9B62-1B878686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8247" cy="3015316"/>
          </a:xfrm>
        </p:spPr>
        <p:txBody>
          <a:bodyPr/>
          <a:lstStyle/>
          <a:p>
            <a:r>
              <a:rPr lang="ru-RU" dirty="0"/>
              <a:t>В коде за это окно отвечает удобная функция </a:t>
            </a:r>
            <a:r>
              <a:rPr lang="en-US" dirty="0" err="1"/>
              <a:t>start_screen</a:t>
            </a:r>
            <a:r>
              <a:rPr lang="en-US" dirty="0"/>
              <a:t>()</a:t>
            </a:r>
          </a:p>
          <a:p>
            <a:r>
              <a:rPr lang="ru-RU" dirty="0"/>
              <a:t>После нажатия на клавишу запустится первый уровень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EEA53D-C63F-4D59-B495-17669C7C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129" y="681037"/>
            <a:ext cx="6663578" cy="44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6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F7E72-EB75-4E54-A772-0C679CA1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уровня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40533D-751F-4D4C-BA1D-A93F6BCD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3259" cy="17961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Перед каждым уровнем показывается такое окно с номером уровня и главной целью, за что отвечает функция </a:t>
            </a:r>
            <a:r>
              <a:rPr lang="en-US" dirty="0" err="1"/>
              <a:t>end_level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B646F6-2CB1-429C-BD10-00FDA480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748" y="265300"/>
            <a:ext cx="4750155" cy="494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F88BB-7B43-4498-81E0-0648AB7C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77F094-55BC-4C66-8576-432243CED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6463553" cy="358905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После открывается уровень, загруженный из файла</a:t>
            </a:r>
          </a:p>
          <a:p>
            <a:pPr marL="0" indent="0">
              <a:buNone/>
            </a:pPr>
            <a:r>
              <a:rPr lang="ru-RU" dirty="0"/>
              <a:t>Пират гонится за игроком</a:t>
            </a:r>
            <a:r>
              <a:rPr lang="en-US" dirty="0"/>
              <a:t> </a:t>
            </a:r>
            <a:r>
              <a:rPr lang="ru-RU" dirty="0"/>
              <a:t>по кратчайшему пути</a:t>
            </a:r>
          </a:p>
          <a:p>
            <a:pPr marL="0" indent="0">
              <a:buNone/>
            </a:pPr>
            <a:r>
              <a:rPr lang="ru-RU" dirty="0"/>
              <a:t>Доска – класс </a:t>
            </a:r>
            <a:r>
              <a:rPr lang="en-US" dirty="0"/>
              <a:t>Board()</a:t>
            </a:r>
            <a:r>
              <a:rPr lang="ru-RU" dirty="0"/>
              <a:t>, также она поддерживает создание монет (</a:t>
            </a:r>
            <a:r>
              <a:rPr lang="en-US" dirty="0" err="1"/>
              <a:t>generate_coins</a:t>
            </a:r>
            <a:r>
              <a:rPr lang="en-US" dirty="0"/>
              <a:t>())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Пират – класс </a:t>
            </a:r>
            <a:r>
              <a:rPr lang="en-US" dirty="0"/>
              <a:t>Hunter()</a:t>
            </a:r>
          </a:p>
          <a:p>
            <a:pPr marL="0" indent="0">
              <a:buNone/>
            </a:pPr>
            <a:r>
              <a:rPr lang="ru-RU" dirty="0"/>
              <a:t>Игрок – класс </a:t>
            </a:r>
            <a:r>
              <a:rPr lang="en-US" dirty="0"/>
              <a:t>Player()</a:t>
            </a:r>
          </a:p>
          <a:p>
            <a:pPr marL="0" indent="0">
              <a:buNone/>
            </a:pPr>
            <a:r>
              <a:rPr lang="ru-RU" dirty="0"/>
              <a:t>Элементы карты – класс </a:t>
            </a:r>
            <a:r>
              <a:rPr lang="en-US" dirty="0"/>
              <a:t>Tiles()</a:t>
            </a:r>
          </a:p>
          <a:p>
            <a:pPr marL="0" indent="0">
              <a:buNone/>
            </a:pPr>
            <a:r>
              <a:rPr lang="ru-RU" dirty="0"/>
              <a:t>Границы поля – класс </a:t>
            </a:r>
            <a:r>
              <a:rPr lang="en-US" dirty="0"/>
              <a:t>Border()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340FFD-6478-4FFB-B3AD-B4345986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07576"/>
            <a:ext cx="5176472" cy="54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E04D3-2BFE-4D31-87D1-5B0F0303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44"/>
            <a:ext cx="10515600" cy="1325563"/>
          </a:xfrm>
        </p:spPr>
        <p:txBody>
          <a:bodyPr/>
          <a:lstStyle/>
          <a:p>
            <a:r>
              <a:rPr lang="ru-RU" dirty="0"/>
              <a:t>Завершение уровня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A65B10-0C0C-4D03-BBE4-72D8ABEF8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7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Есть два варианта закончить уровень: попасться пирату или собрать все монеты. Картинки победы и поражения выезжают плавно из-за края экрана, это находится в </a:t>
            </a:r>
            <a:r>
              <a:rPr lang="en-US" dirty="0" err="1"/>
              <a:t>end_level</a:t>
            </a:r>
            <a:r>
              <a:rPr lang="en-US" dirty="0"/>
              <a:t>() </a:t>
            </a:r>
            <a:r>
              <a:rPr lang="ru-RU" dirty="0"/>
              <a:t>функции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276B11-8FC4-4C2D-908E-3FEA73F6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87" y="2756274"/>
            <a:ext cx="3553434" cy="37366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FC2D04-A57D-4C1F-9FEE-52FE3ABE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61" y="2756274"/>
            <a:ext cx="3544314" cy="3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6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58E96-C801-4EBD-B691-2FB3726E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47"/>
            <a:ext cx="10515600" cy="1325563"/>
          </a:xfrm>
        </p:spPr>
        <p:txBody>
          <a:bodyPr/>
          <a:lstStyle/>
          <a:p>
            <a:r>
              <a:rPr lang="ru-RU" dirty="0"/>
              <a:t>Окончание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E0F51C-79CE-4D6D-859C-E7803C6FB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88" y="1939831"/>
            <a:ext cx="4499094" cy="14891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	После прохождения всех уровней появляется финальное окно, которое поддерживает функция </a:t>
            </a:r>
            <a:r>
              <a:rPr lang="en-US" dirty="0" err="1"/>
              <a:t>end_screen</a:t>
            </a:r>
            <a:r>
              <a:rPr lang="en-US" dirty="0"/>
              <a:t>()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27DCB-AE5E-4FB8-85E6-9191253B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06" y="1405219"/>
            <a:ext cx="6686482" cy="44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32887-F0A2-4B18-AB69-02930D4E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3ADF60-D13F-457F-8937-465FF29A1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В проекте реализованы все изученные методы библиотеки </a:t>
            </a:r>
            <a:r>
              <a:rPr lang="en-US" dirty="0" err="1"/>
              <a:t>PyGame</a:t>
            </a:r>
            <a:r>
              <a:rPr lang="ru-RU" dirty="0"/>
              <a:t>, а также реализован бот, способный находить кратчайший путь к цели, и постепенно ускоряющийся, чтобы играть было интереснее. Также была реализована важная функция </a:t>
            </a:r>
            <a:r>
              <a:rPr lang="en-US" dirty="0"/>
              <a:t>clear</a:t>
            </a:r>
            <a:r>
              <a:rPr lang="ru-RU" dirty="0"/>
              <a:t>, освобождающая память от ненужных спрайтов. Картинки были найдены самостоятельно.</a:t>
            </a:r>
          </a:p>
        </p:txBody>
      </p:sp>
    </p:spTree>
    <p:extLst>
      <p:ext uri="{BB962C8B-B14F-4D97-AF65-F5344CB8AC3E}">
        <p14:creationId xmlns:p14="http://schemas.microsoft.com/office/powerpoint/2010/main" val="33788647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346</Words>
  <Application>Microsoft Office PowerPoint</Application>
  <PresentationFormat>Широкоэкранный</PresentationFormat>
  <Paragraphs>25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Pirate Escape</vt:lpstr>
      <vt:lpstr>Идея проекта</vt:lpstr>
      <vt:lpstr>В чем заключается игра?</vt:lpstr>
      <vt:lpstr>Стартовое окно</vt:lpstr>
      <vt:lpstr>Запуск уровня</vt:lpstr>
      <vt:lpstr>Игровой уровень</vt:lpstr>
      <vt:lpstr>Завершение уровня</vt:lpstr>
      <vt:lpstr>Окончание игры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Pirate Escape</dc:title>
  <dc:creator>Юрий Сивец</dc:creator>
  <cp:lastModifiedBy>Юрий Сивец</cp:lastModifiedBy>
  <cp:revision>2</cp:revision>
  <dcterms:created xsi:type="dcterms:W3CDTF">2024-02-19T15:44:00Z</dcterms:created>
  <dcterms:modified xsi:type="dcterms:W3CDTF">2024-02-20T16:01:44Z</dcterms:modified>
</cp:coreProperties>
</file>